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PT Sans Narrow"/>
      <p:regular r:id="rId10"/>
      <p:bold r:id="rId11"/>
    </p:embeddedFont>
    <p:embeddedFont>
      <p:font typeface="Open Sans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TSansNarrow-bold.fntdata"/><Relationship Id="rId10" Type="http://schemas.openxmlformats.org/officeDocument/2006/relationships/font" Target="fonts/PTSansNarrow-regular.fntdata"/><Relationship Id="rId13" Type="http://schemas.openxmlformats.org/officeDocument/2006/relationships/font" Target="fonts/OpenSans-bold.fntdata"/><Relationship Id="rId12" Type="http://schemas.openxmlformats.org/officeDocument/2006/relationships/font" Target="fonts/OpenSans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OpenSans-boldItalic.fntdata"/><Relationship Id="rId14" Type="http://schemas.openxmlformats.org/officeDocument/2006/relationships/font" Target="fonts/OpenSa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a363a49631_0_2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a363a49631_0_2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a363a49631_0_4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a363a49631_0_4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a363a49631_0_4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a363a49631_0_4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Google Shape;13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5" name="Google Shape;15;p2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Google Shape;16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8" name="Google Shape;18;p2"/>
          <p:cNvSpPr txBox="1"/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1"/>
          <p:cNvSpPr txBox="1"/>
          <p:nvPr>
            <p:ph hasCustomPrompt="1" type="title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/>
          <p:nvPr>
            <p:ph idx="1" type="body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3"/>
          <p:cNvSpPr txBox="1"/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5"/>
          <p:cNvSpPr txBox="1"/>
          <p:nvPr>
            <p:ph idx="2" type="body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6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>
            <p:ph idx="1" type="body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54" name="Google Shape;5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trop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ODU COPTIC SOCIETY</a:t>
            </a:r>
            <a:endParaRPr/>
          </a:p>
        </p:txBody>
      </p:sp>
      <p:sp>
        <p:nvSpPr>
          <p:cNvPr id="67" name="Google Shape;67;p13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Organization Representatives: </a:t>
            </a:r>
            <a:endParaRPr sz="2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Monica Abouelsaad &amp; Lavina Anthony</a:t>
            </a:r>
            <a:endParaRPr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Mission &amp; Purpose</a:t>
            </a:r>
            <a:endParaRPr/>
          </a:p>
        </p:txBody>
      </p:sp>
      <p:sp>
        <p:nvSpPr>
          <p:cNvPr id="73" name="Google Shape;73;p14"/>
          <p:cNvSpPr txBox="1"/>
          <p:nvPr>
            <p:ph idx="1" type="body"/>
          </p:nvPr>
        </p:nvSpPr>
        <p:spPr>
          <a:xfrm>
            <a:off x="311700" y="1004700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Coptic Society </a:t>
            </a:r>
            <a:r>
              <a:rPr lang="en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an organization that offers students a supplement to the secularism of academia through </a:t>
            </a:r>
            <a:r>
              <a:rPr b="1" lang="en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campus ministry</a:t>
            </a:r>
            <a:r>
              <a:rPr lang="en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This organization looks to center itself on Christ and hopes to </a:t>
            </a:r>
            <a:r>
              <a:rPr b="1" lang="en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support </a:t>
            </a:r>
            <a:r>
              <a:rPr lang="en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surrounding community by embodying the </a:t>
            </a:r>
            <a:r>
              <a:rPr b="1" lang="en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spirit of the Church</a:t>
            </a:r>
            <a:r>
              <a:rPr lang="en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on campus. Members are encouraged to </a:t>
            </a:r>
            <a:r>
              <a:rPr b="1" lang="en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integrate </a:t>
            </a:r>
            <a:r>
              <a:rPr lang="en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their beliefs as Christians into their lives as students by promoting </a:t>
            </a:r>
            <a:r>
              <a:rPr b="1" lang="en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cultural awareness</a:t>
            </a:r>
            <a:r>
              <a:rPr lang="en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b="1" lang="en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tolerance</a:t>
            </a:r>
            <a:r>
              <a:rPr lang="en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and </a:t>
            </a:r>
            <a:r>
              <a:rPr b="1" lang="en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fellowship</a:t>
            </a:r>
            <a:r>
              <a:rPr lang="en" sz="19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Members are also encouraged to become persons of consequence and active members of the ODU/Hampton Roads Community as well as the greater Coptic Society community.</a:t>
            </a:r>
            <a:endParaRPr sz="19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spcBef>
                <a:spcPts val="1200"/>
              </a:spcBef>
              <a:spcAft>
                <a:spcPts val="1600"/>
              </a:spcAft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/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Planned </a:t>
            </a:r>
            <a:r>
              <a:rPr lang="en"/>
              <a:t>Activities</a:t>
            </a:r>
            <a:endParaRPr/>
          </a:p>
        </p:txBody>
      </p:sp>
      <p:sp>
        <p:nvSpPr>
          <p:cNvPr id="79" name="Google Shape;79;p15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Weekly Meetings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Monthly Social Events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Community Service </a:t>
            </a:r>
            <a:r>
              <a:rPr lang="en"/>
              <a:t>Activities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Working with local non-profit organizations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Supporting activities of the local church communities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Campus Ministry (attending/hosting retreats, worship services, etc.)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>
            <p:ph type="title"/>
          </p:nvPr>
        </p:nvSpPr>
        <p:spPr>
          <a:xfrm>
            <a:off x="311700" y="1802550"/>
            <a:ext cx="85206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0"/>
              <a:t>Thank You </a:t>
            </a:r>
            <a:endParaRPr sz="1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