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T Sans Narrow"/>
      <p:regular r:id="rId10"/>
      <p:bold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bold.fntdata"/><Relationship Id="rId10" Type="http://schemas.openxmlformats.org/officeDocument/2006/relationships/font" Target="fonts/PTSansNarrow-regular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363a49631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363a49631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363a49631_0_4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363a49631_0_4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363a49631_0_4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363a49631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ODU COPTIC SOCIETY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Organization Representatives: </a:t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Monica Abouelsaad &amp; Lavina Anthony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Mission &amp; Purpose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004700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Coptic Society 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an organization that offers students a supplement to the secularism of academia through </a:t>
            </a: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campus ministry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This organization looks to center itself on Christ and hopes to </a:t>
            </a: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support 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surrounding community by embodying the </a:t>
            </a: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spirit of the Church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campus. Members are encouraged to </a:t>
            </a: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integrate 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their beliefs as Christians into their lives as students by promoting </a:t>
            </a: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cultural awareness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tolerance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b="1"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fellowship</a:t>
            </a:r>
            <a:r>
              <a:rPr lang="en" sz="19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Members are also encouraged to become persons of consequence and active members of the ODU/Hampton Roads Community as well as the greater Coptic Society community.</a:t>
            </a:r>
            <a:endParaRPr sz="19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Planned </a:t>
            </a:r>
            <a:r>
              <a:rPr lang="en"/>
              <a:t>Activities</a:t>
            </a:r>
            <a:endParaRPr/>
          </a:p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Weekly Meetings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Monthly Social Events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Service </a:t>
            </a:r>
            <a:r>
              <a:rPr lang="en"/>
              <a:t>Activities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Working with local non-profit organizations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Supporting activities of the local church communities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Campus Ministry (attending/hosting retreats, worship services, etc.)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18025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0"/>
              <a:t>Thank You </a:t>
            </a:r>
            <a:endParaRPr sz="1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